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27280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 !!!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Моя запись 38.wav">
            <a:hlinkClick r:id="" action="ppaction://media"/>
          </p:cNvPr>
          <p:cNvPicPr>
            <a:picLocks noRot="1" noChangeAspect="1"/>
          </p:cNvPicPr>
          <p:nvPr>
            <a:wavAudioFile r:embed="rId1" name="Моя запись 38.wav"/>
          </p:nvPr>
        </p:nvPicPr>
        <p:blipFill>
          <a:blip r:embed="rId3" cstate="print"/>
          <a:stretch>
            <a:fillRect/>
          </a:stretch>
        </p:blipFill>
        <p:spPr>
          <a:xfrm>
            <a:off x="3059832" y="1988840"/>
            <a:ext cx="3680792" cy="368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hernig.samregion.ru/external/chernig/photos/c_205/16.jpeg"/>
          <p:cNvPicPr/>
          <p:nvPr/>
        </p:nvPicPr>
        <p:blipFill>
          <a:blip r:embed="rId2" cstate="print"/>
          <a:srcRect r="49077" b="58065"/>
          <a:stretch>
            <a:fillRect/>
          </a:stretch>
        </p:blipFill>
        <p:spPr bwMode="auto">
          <a:xfrm>
            <a:off x="2051720" y="476672"/>
            <a:ext cx="2232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hernig.samregion.ru/external/chernig/photos/c_205/16.jpeg"/>
          <p:cNvPicPr/>
          <p:nvPr/>
        </p:nvPicPr>
        <p:blipFill>
          <a:blip r:embed="rId2" cstate="print"/>
          <a:srcRect l="49077" b="57771"/>
          <a:stretch>
            <a:fillRect/>
          </a:stretch>
        </p:blipFill>
        <p:spPr bwMode="auto">
          <a:xfrm>
            <a:off x="4211960" y="476672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hernig.samregion.ru/external/chernig/photos/c_205/16.jpeg"/>
          <p:cNvPicPr/>
          <p:nvPr/>
        </p:nvPicPr>
        <p:blipFill>
          <a:blip r:embed="rId2" cstate="print"/>
          <a:srcRect t="43695" r="49077" b="2346"/>
          <a:stretch>
            <a:fillRect/>
          </a:stretch>
        </p:blipFill>
        <p:spPr bwMode="auto">
          <a:xfrm>
            <a:off x="2051720" y="2636912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hernig.samregion.ru/external/chernig/photos/c_205/16.jpeg"/>
          <p:cNvPicPr/>
          <p:nvPr/>
        </p:nvPicPr>
        <p:blipFill>
          <a:blip r:embed="rId2" cstate="print"/>
          <a:srcRect l="49092" t="46041"/>
          <a:stretch>
            <a:fillRect/>
          </a:stretch>
        </p:blipFill>
        <p:spPr bwMode="auto">
          <a:xfrm>
            <a:off x="4211960" y="2708920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hernig.samregion.ru/external/chernig/photos/c_2622/568.jpeg"/>
          <p:cNvPicPr/>
          <p:nvPr/>
        </p:nvPicPr>
        <p:blipFill>
          <a:blip r:embed="rId2" cstate="print"/>
          <a:srcRect r="50318" b="44162"/>
          <a:stretch>
            <a:fillRect/>
          </a:stretch>
        </p:blipFill>
        <p:spPr bwMode="auto">
          <a:xfrm>
            <a:off x="971600" y="476672"/>
            <a:ext cx="3012007" cy="236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hernig.samregion.ru/external/chernig/photos/c_2622/568.jpeg"/>
          <p:cNvPicPr/>
          <p:nvPr/>
        </p:nvPicPr>
        <p:blipFill>
          <a:blip r:embed="rId2" cstate="print"/>
          <a:srcRect l="50347" b="44162"/>
          <a:stretch>
            <a:fillRect/>
          </a:stretch>
        </p:blipFill>
        <p:spPr bwMode="auto">
          <a:xfrm>
            <a:off x="3995936" y="476672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hernig.samregion.ru/external/chernig/photos/c_2622/568.jpeg"/>
          <p:cNvPicPr/>
          <p:nvPr/>
        </p:nvPicPr>
        <p:blipFill>
          <a:blip r:embed="rId2" cstate="print"/>
          <a:srcRect t="53807" r="49638"/>
          <a:stretch>
            <a:fillRect/>
          </a:stretch>
        </p:blipFill>
        <p:spPr bwMode="auto">
          <a:xfrm>
            <a:off x="971600" y="2852936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hernig.samregion.ru/external/chernig/photos/c_2622/568.jpeg"/>
          <p:cNvPicPr/>
          <p:nvPr/>
        </p:nvPicPr>
        <p:blipFill>
          <a:blip r:embed="rId2" cstate="print"/>
          <a:srcRect l="50347" t="54822"/>
          <a:stretch>
            <a:fillRect/>
          </a:stretch>
        </p:blipFill>
        <p:spPr bwMode="auto">
          <a:xfrm>
            <a:off x="3995936" y="2852936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hernig.samregion.ru/external/chernig/photos/c_205/16.jpeg"/>
          <p:cNvPicPr/>
          <p:nvPr/>
        </p:nvPicPr>
        <p:blipFill>
          <a:blip r:embed="rId2" cstate="print"/>
          <a:srcRect r="49077" b="58065"/>
          <a:stretch>
            <a:fillRect/>
          </a:stretch>
        </p:blipFill>
        <p:spPr bwMode="auto">
          <a:xfrm>
            <a:off x="0" y="188640"/>
            <a:ext cx="2232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hernig.samregion.ru/external/chernig/photos/c_205/16.jpeg"/>
          <p:cNvPicPr/>
          <p:nvPr/>
        </p:nvPicPr>
        <p:blipFill>
          <a:blip r:embed="rId2" cstate="print"/>
          <a:srcRect l="49077" b="57771"/>
          <a:stretch>
            <a:fillRect/>
          </a:stretch>
        </p:blipFill>
        <p:spPr bwMode="auto">
          <a:xfrm>
            <a:off x="2195736" y="188640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hernig.samregion.ru/external/chernig/photos/c_205/16.jpeg"/>
          <p:cNvPicPr/>
          <p:nvPr/>
        </p:nvPicPr>
        <p:blipFill>
          <a:blip r:embed="rId2" cstate="print"/>
          <a:srcRect t="43695" r="49077" b="2346"/>
          <a:stretch>
            <a:fillRect/>
          </a:stretch>
        </p:blipFill>
        <p:spPr bwMode="auto">
          <a:xfrm>
            <a:off x="0" y="2348880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hernig.samregion.ru/external/chernig/photos/c_205/16.jpeg"/>
          <p:cNvPicPr/>
          <p:nvPr/>
        </p:nvPicPr>
        <p:blipFill>
          <a:blip r:embed="rId2" cstate="print"/>
          <a:srcRect l="49092" t="46041"/>
          <a:stretch>
            <a:fillRect/>
          </a:stretch>
        </p:blipFill>
        <p:spPr bwMode="auto">
          <a:xfrm>
            <a:off x="2195736" y="2420888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Коронованный орел со скипетром символизирует власть, величие, храбрость, победу.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483768" y="836712"/>
            <a:ext cx="4968552" cy="6480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572000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Серебряная часть герба аллегорически показывает район как степной - с характерной степной растительностью: ковыль,  острец, полынь, молочай – эти травы в степи смотрятся как серебряный ковер.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771800" y="1988840"/>
            <a:ext cx="1872208" cy="1440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572000" y="33569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Лазоревая часть герба символизирует протекающую по территории Большечерниговского района реку Большой Иргиз («мужественная девушка»), с происхождением названия которой связаны различные легенды.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5301208"/>
            <a:ext cx="3419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Белый цвет (серебро) – символ веры, чистоты, искренности, чистосердечности, благородства, откровенности и невинности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797152"/>
            <a:ext cx="2699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Желтый цвет (золото) – символ верховенства, величия, уважения, богатства.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5373216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Черный цвет символизирует благоразумие, мудрость, скромность, честность и вечность бытия.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563888" y="2852936"/>
            <a:ext cx="1872208" cy="7200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907704" y="2924944"/>
            <a:ext cx="1440160" cy="22322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331640" y="1484784"/>
            <a:ext cx="216024" cy="3600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83568" y="2996952"/>
            <a:ext cx="5688632" cy="27363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Экран (4:3)</PresentationFormat>
  <Paragraphs>7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Master</cp:lastModifiedBy>
  <cp:revision>1</cp:revision>
  <dcterms:created xsi:type="dcterms:W3CDTF">2019-05-15T09:11:44Z</dcterms:created>
  <dcterms:modified xsi:type="dcterms:W3CDTF">2019-05-15T11:55:17Z</dcterms:modified>
</cp:coreProperties>
</file>